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6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2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4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2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28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6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4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3CBA7B1-AC00-44D2-A834-8CAA685A721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82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riamm@medicalministries.org" TargetMode="External"/><Relationship Id="rId2" Type="http://schemas.openxmlformats.org/officeDocument/2006/relationships/hyperlink" Target="mailto:michelleh@medicalministrie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7564D6-576C-45C9-B7EA-F7701B149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BB4CAB-7FC7-FBBA-69B5-A6B3EEBB0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6" y="1778472"/>
            <a:ext cx="3374654" cy="325961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9060CEE-D73E-44ED-A407-C828C9E4D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0994" y="0"/>
            <a:ext cx="75610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0B544C-FD6C-42D8-B6B7-DDF7E60D0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0994" y="2059012"/>
            <a:ext cx="7561006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5975B8-6E12-5326-3AA7-8EBF32E3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6000" spc="150">
                <a:solidFill>
                  <a:schemeClr val="tx2"/>
                </a:solidFill>
              </a:rPr>
              <a:t>Resources – DC Connect </a:t>
            </a:r>
          </a:p>
        </p:txBody>
      </p:sp>
    </p:spTree>
    <p:extLst>
      <p:ext uri="{BB962C8B-B14F-4D97-AF65-F5344CB8AC3E}">
        <p14:creationId xmlns:p14="http://schemas.microsoft.com/office/powerpoint/2010/main" val="2895181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352FE-3DF1-E3A1-6919-B0021A56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DC Connect?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D3E8A-A862-71CF-7871-1E53B3EA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DC Connect is a centralized referral and resource network of community agencies, city departments, and county departments working together to assist our neighbors in need.</a:t>
            </a:r>
          </a:p>
          <a:p>
            <a:endParaRPr lang="en-US" dirty="0"/>
          </a:p>
          <a:p>
            <a:r>
              <a:rPr lang="en-US" dirty="0"/>
              <a:t>DC Connect is a program of Davidson Medical Ministries.</a:t>
            </a:r>
          </a:p>
          <a:p>
            <a:endParaRPr lang="en-US" dirty="0"/>
          </a:p>
          <a:p>
            <a:r>
              <a:rPr lang="en-US" dirty="0"/>
              <a:t>Mission: To serve as a gateway to community resources primarily for Davidson County residents who are experiencing homelessness, substance misuse, and or post-incarceration.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7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3B34-673E-5D36-B388-97ECEF8B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DC Connect provides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47F2-0012-DFF8-565A-FB6CCD65E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SHIIP – Free Medicare Counseling</a:t>
            </a:r>
          </a:p>
          <a:p>
            <a:r>
              <a:rPr lang="en-US" dirty="0"/>
              <a:t>Affordable Care Act (ACA) Enrollment</a:t>
            </a:r>
          </a:p>
          <a:p>
            <a:r>
              <a:rPr lang="en-US" dirty="0"/>
              <a:t>Volunteer Income Tax Assistance (VITA)</a:t>
            </a:r>
          </a:p>
          <a:p>
            <a:r>
              <a:rPr lang="en-US" dirty="0"/>
              <a:t>NC </a:t>
            </a:r>
            <a:r>
              <a:rPr lang="en-US" dirty="0" err="1"/>
              <a:t>MedAssist</a:t>
            </a:r>
            <a:r>
              <a:rPr lang="en-US" dirty="0"/>
              <a:t> application assistance</a:t>
            </a:r>
          </a:p>
          <a:p>
            <a:r>
              <a:rPr lang="en-US" dirty="0"/>
              <a:t>Assistance when applying for government programs:</a:t>
            </a:r>
          </a:p>
          <a:p>
            <a:pPr lvl="4"/>
            <a:r>
              <a:rPr lang="en-US" dirty="0"/>
              <a:t>Disability/Supplemental Security Income</a:t>
            </a:r>
          </a:p>
          <a:p>
            <a:pPr lvl="4"/>
            <a:r>
              <a:rPr lang="en-US" dirty="0"/>
              <a:t>Food Stamps</a:t>
            </a:r>
          </a:p>
          <a:p>
            <a:pPr lvl="4"/>
            <a:r>
              <a:rPr lang="en-US" dirty="0"/>
              <a:t>Work First</a:t>
            </a:r>
          </a:p>
          <a:p>
            <a:pPr lvl="4"/>
            <a:r>
              <a:rPr lang="en-US" dirty="0"/>
              <a:t>Medicaid</a:t>
            </a:r>
          </a:p>
        </p:txBody>
      </p:sp>
    </p:spTree>
    <p:extLst>
      <p:ext uri="{BB962C8B-B14F-4D97-AF65-F5344CB8AC3E}">
        <p14:creationId xmlns:p14="http://schemas.microsoft.com/office/powerpoint/2010/main" val="107677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52EA-396E-D452-CF37-91BFA96F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4FA96-5397-9ECE-4DF5-063AAFB2B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Rent/utility assistance</a:t>
            </a:r>
          </a:p>
          <a:p>
            <a:r>
              <a:rPr lang="en-US" dirty="0"/>
              <a:t>Food Pantry</a:t>
            </a:r>
          </a:p>
          <a:p>
            <a:r>
              <a:rPr lang="en-US" dirty="0"/>
              <a:t>Housing</a:t>
            </a:r>
          </a:p>
          <a:p>
            <a:r>
              <a:rPr lang="en-US" dirty="0"/>
              <a:t>Substance abuse counseling and services</a:t>
            </a:r>
          </a:p>
          <a:p>
            <a:r>
              <a:rPr lang="en-US" dirty="0"/>
              <a:t>Disability services</a:t>
            </a:r>
          </a:p>
          <a:p>
            <a:r>
              <a:rPr lang="en-US" dirty="0"/>
              <a:t>Dental</a:t>
            </a:r>
          </a:p>
          <a:p>
            <a:r>
              <a:rPr lang="en-US" dirty="0"/>
              <a:t>Domestic violence</a:t>
            </a:r>
          </a:p>
          <a:p>
            <a:r>
              <a:rPr lang="en-US" dirty="0"/>
              <a:t>Employment </a:t>
            </a:r>
          </a:p>
        </p:txBody>
      </p:sp>
    </p:spTree>
    <p:extLst>
      <p:ext uri="{BB962C8B-B14F-4D97-AF65-F5344CB8AC3E}">
        <p14:creationId xmlns:p14="http://schemas.microsoft.com/office/powerpoint/2010/main" val="225310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47176-C931-DBE7-23EC-EDBC73E7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A9BB-3703-221C-C851-D984DCB12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204627"/>
            <a:ext cx="9784080" cy="4206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Michelle Howard </a:t>
            </a:r>
          </a:p>
          <a:p>
            <a:pPr marL="0" indent="0">
              <a:buNone/>
            </a:pPr>
            <a:r>
              <a:rPr lang="en-US" dirty="0"/>
              <a:t>Program Manager of DC Connect and Lead Community Health Advocate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michelleh@medicalministries.org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(336) 243-3232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Miriam Matias</a:t>
            </a:r>
          </a:p>
          <a:p>
            <a:pPr marL="0" indent="0">
              <a:buNone/>
            </a:pPr>
            <a:r>
              <a:rPr lang="en-US" dirty="0"/>
              <a:t>Volunteer Coordinator and Case Manager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miriamm@medicalministries.org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(336) 243-3222</a:t>
            </a:r>
          </a:p>
        </p:txBody>
      </p:sp>
    </p:spTree>
    <p:extLst>
      <p:ext uri="{BB962C8B-B14F-4D97-AF65-F5344CB8AC3E}">
        <p14:creationId xmlns:p14="http://schemas.microsoft.com/office/powerpoint/2010/main" val="1249233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A6192CCB17704DB348F30E1E68232E" ma:contentTypeVersion="4" ma:contentTypeDescription="Create a new document." ma:contentTypeScope="" ma:versionID="c364075b4426d0e25fd59194db933a43">
  <xsd:schema xmlns:xsd="http://www.w3.org/2001/XMLSchema" xmlns:xs="http://www.w3.org/2001/XMLSchema" xmlns:p="http://schemas.microsoft.com/office/2006/metadata/properties" xmlns:ns3="eec5ed6c-4c43-4a48-9197-258ade2f3f06" targetNamespace="http://schemas.microsoft.com/office/2006/metadata/properties" ma:root="true" ma:fieldsID="056fc7b0c56587fa6ae573b42193fd1e" ns3:_="">
    <xsd:import namespace="eec5ed6c-4c43-4a48-9197-258ade2f3f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5ed6c-4c43-4a48-9197-258ade2f3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73E386-38C3-48DA-969E-49535DE3CD8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eec5ed6c-4c43-4a48-9197-258ade2f3f06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36F9662-F6DE-422D-995D-7DC27C0CC2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6F32FA-4641-4C53-A92E-AEB7BF9EB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c5ed6c-4c43-4a48-9197-258ade2f3f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547</TotalTime>
  <Words>177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</vt:lpstr>
      <vt:lpstr>Banded</vt:lpstr>
      <vt:lpstr>Resources – DC Connect </vt:lpstr>
      <vt:lpstr>What is DC Connect?</vt:lpstr>
      <vt:lpstr>Resources DC Connect provides </vt:lpstr>
      <vt:lpstr>Community Resources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– DC Connect</dc:title>
  <dc:creator>Michelle Howard</dc:creator>
  <cp:lastModifiedBy>Kasey L. Wilkie</cp:lastModifiedBy>
  <cp:revision>3</cp:revision>
  <dcterms:created xsi:type="dcterms:W3CDTF">2022-10-11T12:13:38Z</dcterms:created>
  <dcterms:modified xsi:type="dcterms:W3CDTF">2022-10-12T18:26:10Z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0x0101008FA6192CCB17704DB348F30E1E68232E</vt:lpwstr>
  </property>
</Properties>
</file>